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2B1AB8-391F-08C1-D659-3A2F771BE8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0A06F3-FD3E-BA90-8AA9-B505FED91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CB46E-E9F3-023E-29A2-CB57F1945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EB45-C00E-4601-AA08-4F3411CC2BD5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A23AA0-CBD6-2D46-0074-7F8F872A0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92CC9C-080D-1C6F-2725-3B45A9780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0740-CE6C-498A-A5F4-BA8855DE3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533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867DB9-940E-4E1E-44AA-0BC61EF66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44A42E-8D5B-0E80-DB62-DED10EF70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CD6193-24EB-CAEA-0623-1C4AAA51F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EB45-C00E-4601-AA08-4F3411CC2BD5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15C44E-7114-BAA0-0B09-81CD6FE0D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E6A06-25DC-20F1-94DD-D01224C66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0740-CE6C-498A-A5F4-BA8855DE3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5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DAA4F86-4F46-617C-8C93-11F13C128E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368985-3E91-699E-6818-986C31DBF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36E7E8-39A2-B279-EFB7-E2F452C5E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EB45-C00E-4601-AA08-4F3411CC2BD5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273ADE-B52B-7B92-3C35-2CAFA9DBB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62E52F-872A-A93F-C727-1A2C5B3B9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0740-CE6C-498A-A5F4-BA8855DE3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69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9AF178-B4F5-67D9-8E9B-3FAA2A633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841558-DE70-5A96-167C-907CDE71A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476C66-1F77-105A-FA9B-95958CE7B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EB45-C00E-4601-AA08-4F3411CC2BD5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D584DD-D052-204D-97F1-CF18419D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0BAA82-3B7C-6470-FBF8-7375DA4E9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0740-CE6C-498A-A5F4-BA8855DE3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47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738DEC-1BAC-9BA6-3BA8-7EA65E599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2F25B4-7A24-9937-386A-CB2FE285F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4946BB-0BF4-AFEB-1A85-4C198E64B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EB45-C00E-4601-AA08-4F3411CC2BD5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06475D-259B-6B89-A66B-59CCF0D00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4000B8-C6A5-1C72-C8A0-8AEA2A2C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0740-CE6C-498A-A5F4-BA8855DE3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17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782A4E-26B7-AC6E-EE54-99C6654A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B56B9F-5392-CB7B-AE28-EEB4FDC0D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96E96E6-96FD-F09C-BB5E-71AD0B20D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62B64D-EC09-5F9B-B536-6F08370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EB45-C00E-4601-AA08-4F3411CC2BD5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F83C15-1E3B-690A-DEB4-545DC1ED9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10006D-9204-424C-7089-6B8A6FA3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0740-CE6C-498A-A5F4-BA8855DE3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993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8B989B-362A-3593-BF0D-44D7B6EF2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980ACE-82C2-B1D9-BB4D-5BF1DD3B5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B9C82ED-5C45-AB3E-4207-79845A2F8F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06CC277-58EF-70F1-E776-A1A32F6A4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C5A8C98-DDCD-AF08-EEDC-A7F408CD8C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F550AC7-16AA-3336-321F-AC816B148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EB45-C00E-4601-AA08-4F3411CC2BD5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C3F12A5-5C52-9E32-3197-24D5B776A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B17C2FF-632F-1404-62D0-A08B54E75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0740-CE6C-498A-A5F4-BA8855DE3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05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6BAA30-BF0A-D0EB-CF3D-CF83C858A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89A3C09-80EC-2045-88E5-EE797FCFD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EB45-C00E-4601-AA08-4F3411CC2BD5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901F30-47F1-BA90-ED50-903D71EC0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8A39DD-A5F9-66B9-7872-0DF750F2C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0740-CE6C-498A-A5F4-BA8855DE3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582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C48967D-BB72-A864-10A1-CAC15FF67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EB45-C00E-4601-AA08-4F3411CC2BD5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B99DD60-3CD1-3437-189D-775EA878B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B05237-8ED3-DAA0-E44B-82E1D8F80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0740-CE6C-498A-A5F4-BA8855DE3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081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3BDD1B-CA73-4488-6D8D-6E5F85224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A270C2-CDB2-8463-37CF-31FB7B8F9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26A130-B442-F088-7FBD-43FBECFF2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A88A21-9874-F7E4-A8CB-0F3DF2EA9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EB45-C00E-4601-AA08-4F3411CC2BD5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CBF27AC-54FB-ABE6-FEAD-1456AB3AB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7EFC0D-8301-2E94-1A1E-E191FE9FC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0740-CE6C-498A-A5F4-BA8855DE3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92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216F3F-81D1-472B-91C8-04F48B10F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757B339-7150-D755-FB36-CC7A0A9B2D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D630894-877E-FE8E-BD36-919543331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5BF9A3-BF9B-9DB1-E605-D1C1A6BF3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EB45-C00E-4601-AA08-4F3411CC2BD5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51417F-6CD9-12E0-18ED-10CE26141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24E437-5BA2-AC67-6584-EC6BC6E5C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0740-CE6C-498A-A5F4-BA8855DE3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458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97CA3E0-4145-B5A7-971C-8CD18BB2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CC3257-FA64-3512-2D54-D45A599E2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53AB57-9C95-6332-89E7-8090C98B3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2EB45-C00E-4601-AA08-4F3411CC2BD5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A18E68-20CF-6B5E-0B86-2DFE04C38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F17540-5705-335B-D367-EECD2A5AC0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30740-CE6C-498A-A5F4-BA8855DE3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603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B8FA930-0A36-E2FD-CCAB-FFAF51687E0F}"/>
              </a:ext>
            </a:extLst>
          </p:cNvPr>
          <p:cNvSpPr/>
          <p:nvPr/>
        </p:nvSpPr>
        <p:spPr>
          <a:xfrm>
            <a:off x="272248" y="75941"/>
            <a:ext cx="1164750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岐阜県特定不妊治療費</a:t>
            </a:r>
            <a:r>
              <a:rPr kumimoji="1" lang="ja-JP" alt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の助成を申請する方へ</a:t>
            </a:r>
            <a:endParaRPr kumimoji="1" lang="en-US" altLang="ja-JP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sz="4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重要</a:t>
            </a:r>
            <a:r>
              <a:rPr kumimoji="1" lang="ja-JP" alt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なお知らせ</a:t>
            </a:r>
            <a:endParaRPr lang="ja-JP" alt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0B7A8658-B976-F93E-9BF4-0CAF16DEEE6A}"/>
              </a:ext>
            </a:extLst>
          </p:cNvPr>
          <p:cNvSpPr/>
          <p:nvPr/>
        </p:nvSpPr>
        <p:spPr>
          <a:xfrm>
            <a:off x="190501" y="1522491"/>
            <a:ext cx="11811000" cy="3744101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令和６年１０月１日（火）</a:t>
            </a:r>
            <a:r>
              <a:rPr kumimoji="1" lang="ja-JP" altLang="en-US" sz="3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申請窓口到着分から、</a:t>
            </a:r>
            <a:endParaRPr kumimoji="1" lang="en-US" altLang="ja-JP" sz="3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endParaRPr kumimoji="1" lang="en-US" altLang="ja-JP" sz="3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4000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申請に必要な書類が変更・追加</a:t>
            </a:r>
            <a:r>
              <a:rPr kumimoji="1" lang="ja-JP" altLang="en-US" sz="3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となります。</a:t>
            </a:r>
            <a:endParaRPr kumimoji="1" lang="en-US" altLang="ja-JP" sz="3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endParaRPr kumimoji="1" lang="en-US" altLang="ja-JP" sz="3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3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岐阜県ホームページを必ずご確認ください。</a:t>
            </a:r>
            <a:endParaRPr lang="en-US" altLang="ja-JP" sz="3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1" name="図 10" descr="QR コード&#10;&#10;自動的に生成された説明">
            <a:extLst>
              <a:ext uri="{FF2B5EF4-FFF2-40B4-BE49-F238E27FC236}">
                <a16:creationId xmlns:a16="http://schemas.microsoft.com/office/drawing/2014/main" id="{8994C4A8-FF64-ADB7-EDBD-6A12708AB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667" y="5558980"/>
            <a:ext cx="1047750" cy="104775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82F9933-917F-4E5D-13AE-4020DC56D458}"/>
              </a:ext>
            </a:extLst>
          </p:cNvPr>
          <p:cNvSpPr txBox="1"/>
          <p:nvPr/>
        </p:nvSpPr>
        <p:spPr>
          <a:xfrm>
            <a:off x="2307249" y="5559635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特定不妊治療費に関する</a:t>
            </a:r>
            <a:endParaRPr kumimoji="1" lang="en-US" altLang="ja-JP" sz="14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14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重要なお知らせはこちら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1488356-52C4-FDEF-6246-F04A33C20F44}"/>
              </a:ext>
            </a:extLst>
          </p:cNvPr>
          <p:cNvSpPr/>
          <p:nvPr/>
        </p:nvSpPr>
        <p:spPr>
          <a:xfrm>
            <a:off x="2705834" y="6151361"/>
            <a:ext cx="2022230" cy="3868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こうのとり応援団ぎふ</a:t>
            </a:r>
          </a:p>
        </p:txBody>
      </p:sp>
      <p:pic>
        <p:nvPicPr>
          <p:cNvPr id="15" name="図 14" descr="QR コード&#10;&#10;自動的に生成された説明">
            <a:extLst>
              <a:ext uri="{FF2B5EF4-FFF2-40B4-BE49-F238E27FC236}">
                <a16:creationId xmlns:a16="http://schemas.microsoft.com/office/drawing/2014/main" id="{80C58E0C-CD00-BEC5-D64D-C1AC36C591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469" y="5558980"/>
            <a:ext cx="1047750" cy="1047750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33225F0-BC74-BABB-696C-7E83FD067A39}"/>
              </a:ext>
            </a:extLst>
          </p:cNvPr>
          <p:cNvSpPr txBox="1"/>
          <p:nvPr/>
        </p:nvSpPr>
        <p:spPr>
          <a:xfrm>
            <a:off x="6242173" y="5558980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【R6.10.1</a:t>
            </a:r>
            <a:r>
              <a:rPr lang="ja-JP" altLang="en-US" sz="14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更新予定</a:t>
            </a:r>
            <a:r>
              <a:rPr lang="en-US" altLang="ja-JP" sz="14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】</a:t>
            </a:r>
          </a:p>
          <a:p>
            <a:pPr algn="ctr"/>
            <a:r>
              <a:rPr lang="ja-JP" altLang="en-US" sz="14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特定不妊治療費の申請</a:t>
            </a:r>
            <a:r>
              <a:rPr kumimoji="1" lang="ja-JP" altLang="en-US" sz="14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は</a:t>
            </a:r>
            <a:endParaRPr kumimoji="1" lang="en-US" altLang="ja-JP" sz="14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14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こちらをチェック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69D7D5F-3490-E5F7-0E6A-1168FF82C88B}"/>
              </a:ext>
            </a:extLst>
          </p:cNvPr>
          <p:cNvSpPr/>
          <p:nvPr/>
        </p:nvSpPr>
        <p:spPr>
          <a:xfrm>
            <a:off x="6771728" y="6269130"/>
            <a:ext cx="1800956" cy="3868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特定不妊治療助成</a:t>
            </a:r>
          </a:p>
        </p:txBody>
      </p:sp>
      <p:sp>
        <p:nvSpPr>
          <p:cNvPr id="18" name="吹き出し: 角を丸めた四角形 17">
            <a:extLst>
              <a:ext uri="{FF2B5EF4-FFF2-40B4-BE49-F238E27FC236}">
                <a16:creationId xmlns:a16="http://schemas.microsoft.com/office/drawing/2014/main" id="{ACC6C44F-0423-54FD-9E50-1EE314F19241}"/>
              </a:ext>
            </a:extLst>
          </p:cNvPr>
          <p:cNvSpPr/>
          <p:nvPr/>
        </p:nvSpPr>
        <p:spPr>
          <a:xfrm>
            <a:off x="9248959" y="5359580"/>
            <a:ext cx="2670791" cy="1446550"/>
          </a:xfrm>
          <a:prstGeom prst="wedgeRoundRectCallout">
            <a:avLst>
              <a:gd name="adj1" fmla="val -64577"/>
              <a:gd name="adj2" fmla="val -25522"/>
              <a:gd name="adj3" fmla="val 16667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R6.9.30</a:t>
            </a:r>
            <a:r>
              <a:rPr lang="ja-JP" altLang="en-US" sz="16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（月）までは、現制度の情報が掲載</a:t>
            </a:r>
            <a:r>
              <a:rPr lang="ja-JP" altLang="en-US" sz="16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されますので、お間違いのないようご注意ください。</a:t>
            </a:r>
            <a:endParaRPr kumimoji="1" lang="ja-JP" altLang="en-US" sz="16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0" name="図 19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7E8E18E1-828D-FFF8-2E02-5E2BCA1651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7685" y="1898255"/>
            <a:ext cx="1219404" cy="3226776"/>
          </a:xfrm>
          <a:prstGeom prst="rect">
            <a:avLst/>
          </a:prstGeom>
        </p:spPr>
      </p:pic>
      <p:pic>
        <p:nvPicPr>
          <p:cNvPr id="28" name="図 27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F6780FCD-C390-C937-693D-F6E45D485D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00" y="5272706"/>
            <a:ext cx="471569" cy="151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51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100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UDP明朝 Medium</vt:lpstr>
      <vt:lpstr>BIZ UDゴシック</vt:lpstr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gifu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宗宮 侑香</dc:creator>
  <cp:lastModifiedBy>宗宮 侑香</cp:lastModifiedBy>
  <cp:revision>2</cp:revision>
  <cp:lastPrinted>2024-09-20T00:19:21Z</cp:lastPrinted>
  <dcterms:created xsi:type="dcterms:W3CDTF">2024-09-19T23:50:46Z</dcterms:created>
  <dcterms:modified xsi:type="dcterms:W3CDTF">2024-09-20T00:20:51Z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2024-09-20T00:18:24Z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b3aceacd-ceff-4204-ad98-1574a3312f69</vt:lpwstr>
  </property>
  <property fmtid="{D5CDD505-2E9C-101B-9397-08002B2CF9AE}" pid="7" name="MSIP_Label_defa4170-0d19-0005-0004-bc88714345d2_ActionId">
    <vt:lpwstr>7263223a-c53c-4365-8133-89c9cd8339aa</vt:lpwstr>
  </property>
  <property fmtid="{D5CDD505-2E9C-101B-9397-08002B2CF9AE}" pid="8" name="MSIP_Label_defa4170-0d19-0005-0004-bc88714345d2_ContentBits">
    <vt:lpwstr>0</vt:lpwstr>
  </property>
</Properties>
</file>